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Maven Pro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avenPro-regular.fntdata"/><Relationship Id="rId6" Type="http://schemas.openxmlformats.org/officeDocument/2006/relationships/slide" Target="slides/slide1.xml"/><Relationship Id="rId18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47c0bc6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47c0bc6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47c0bc6a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c47c0bc6a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47e4f11f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c47e4f11f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e3e57b0e1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e3e57b0e1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e3e57b0e1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e3e57b0e1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3e57b0e1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e3e57b0e1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e3e57b0e1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e3e57b0e1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be64192f2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be64192f2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75" name="Google Shape;275;p13"/>
          <p:cNvSpPr txBox="1"/>
          <p:nvPr>
            <p:ph idx="11" type="ftr"/>
          </p:nvPr>
        </p:nvSpPr>
        <p:spPr>
          <a:xfrm>
            <a:off x="3124201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76" name="Google Shape;276;p13"/>
          <p:cNvSpPr txBox="1"/>
          <p:nvPr>
            <p:ph idx="12" type="sldNum"/>
          </p:nvPr>
        </p:nvSpPr>
        <p:spPr>
          <a:xfrm>
            <a:off x="6553202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7" name="Google Shape;277;p13"/>
          <p:cNvSpPr txBox="1"/>
          <p:nvPr>
            <p:ph type="title"/>
          </p:nvPr>
        </p:nvSpPr>
        <p:spPr>
          <a:xfrm>
            <a:off x="457200" y="205981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  <a:defRPr sz="2800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>
            <p:ph type="ctrTitle"/>
          </p:nvPr>
        </p:nvSpPr>
        <p:spPr>
          <a:xfrm>
            <a:off x="824000" y="1613825"/>
            <a:ext cx="63366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Dealer Management System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"/>
          <p:cNvSpPr txBox="1"/>
          <p:nvPr>
            <p:ph type="ctrTitle"/>
          </p:nvPr>
        </p:nvSpPr>
        <p:spPr>
          <a:xfrm>
            <a:off x="1143000" y="49350"/>
            <a:ext cx="3955200" cy="7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Login Page</a:t>
            </a:r>
            <a:endParaRPr/>
          </a:p>
        </p:txBody>
      </p:sp>
      <p:pic>
        <p:nvPicPr>
          <p:cNvPr id="288" name="Google Shape;2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700" y="1002075"/>
            <a:ext cx="4678977" cy="403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/>
          <p:nvPr>
            <p:ph type="ctrTitle"/>
          </p:nvPr>
        </p:nvSpPr>
        <p:spPr>
          <a:xfrm>
            <a:off x="-11650" y="0"/>
            <a:ext cx="59268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Page</a:t>
            </a:r>
            <a:endParaRPr/>
          </a:p>
        </p:txBody>
      </p:sp>
      <p:pic>
        <p:nvPicPr>
          <p:cNvPr id="294" name="Google Shape;2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075" y="374675"/>
            <a:ext cx="4911926" cy="41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47800"/>
            <a:ext cx="6638050" cy="325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21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78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879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3760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544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2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